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82.png" Type="http://schemas.openxmlformats.org/officeDocument/2006/relationships/image"/><Relationship Id="rId3" Target="../media/image83.png" Type="http://schemas.openxmlformats.org/officeDocument/2006/relationships/image"/><Relationship Id="rId4" Target="../media/image84.png" Type="http://schemas.openxmlformats.org/officeDocument/2006/relationships/image"/><Relationship Id="rId5" Target="../media/image31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13" Target="../media/image90.png" Type="http://schemas.openxmlformats.org/officeDocument/2006/relationships/image"/><Relationship Id="rId14" Target="../media/image91.png" Type="http://schemas.openxmlformats.org/officeDocument/2006/relationships/image"/><Relationship Id="rId2" Target="../media/image38.png" Type="http://schemas.openxmlformats.org/officeDocument/2006/relationships/image"/><Relationship Id="rId3" Target="../media/image6.png" Type="http://schemas.openxmlformats.org/officeDocument/2006/relationships/image"/><Relationship Id="rId4" Target="../media/image87.png" Type="http://schemas.openxmlformats.org/officeDocument/2006/relationships/image"/><Relationship Id="rId5" Target="../media/image31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88.png" Type="http://schemas.openxmlformats.org/officeDocument/2006/relationships/image"/><Relationship Id="rId12" Target="../media/image93.png" Type="http://schemas.openxmlformats.org/officeDocument/2006/relationships/image"/><Relationship Id="rId13" Target="../media/image94.png" Type="http://schemas.openxmlformats.org/officeDocument/2006/relationships/image"/><Relationship Id="rId14" Target="../media/image95.png" Type="http://schemas.openxmlformats.org/officeDocument/2006/relationships/image"/><Relationship Id="rId2" Target="../media/image38.png" Type="http://schemas.openxmlformats.org/officeDocument/2006/relationships/image"/><Relationship Id="rId3" Target="../media/image6.png" Type="http://schemas.openxmlformats.org/officeDocument/2006/relationships/image"/><Relationship Id="rId4" Target="../media/image92.png" Type="http://schemas.openxmlformats.org/officeDocument/2006/relationships/image"/><Relationship Id="rId5" Target="../media/image31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96.png" Type="http://schemas.openxmlformats.org/officeDocument/2006/relationships/image"/><Relationship Id="rId12" Target="../media/image97.png" Type="http://schemas.openxmlformats.org/officeDocument/2006/relationships/image"/><Relationship Id="rId13" Target="../media/image98.png" Type="http://schemas.openxmlformats.org/officeDocument/2006/relationships/image"/><Relationship Id="rId14" Target="../media/image99.png" Type="http://schemas.openxmlformats.org/officeDocument/2006/relationships/image"/><Relationship Id="rId2" Target="../media/image38.png" Type="http://schemas.openxmlformats.org/officeDocument/2006/relationships/image"/><Relationship Id="rId3" Target="../media/image6.png" Type="http://schemas.openxmlformats.org/officeDocument/2006/relationships/image"/><Relationship Id="rId4" Target="../media/image31.pn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88.png" Type="http://schemas.openxmlformats.org/officeDocument/2006/relationships/image"/><Relationship Id="rId12" Target="../media/image101.png" Type="http://schemas.openxmlformats.org/officeDocument/2006/relationships/image"/><Relationship Id="rId13" Target="../media/image102.png" Type="http://schemas.openxmlformats.org/officeDocument/2006/relationships/image"/><Relationship Id="rId14" Target="../media/image103.png" Type="http://schemas.openxmlformats.org/officeDocument/2006/relationships/image"/><Relationship Id="rId2" Target="../media/image38.png" Type="http://schemas.openxmlformats.org/officeDocument/2006/relationships/image"/><Relationship Id="rId3" Target="../media/image6.png" Type="http://schemas.openxmlformats.org/officeDocument/2006/relationships/image"/><Relationship Id="rId4" Target="../media/image100.png" Type="http://schemas.openxmlformats.org/officeDocument/2006/relationships/image"/><Relationship Id="rId5" Target="../media/image31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2" Target="../media/image82.png" Type="http://schemas.openxmlformats.org/officeDocument/2006/relationships/image"/><Relationship Id="rId3" Target="../media/image104.png" Type="http://schemas.openxmlformats.org/officeDocument/2006/relationships/image"/><Relationship Id="rId4" Target="../media/image105.png" Type="http://schemas.openxmlformats.org/officeDocument/2006/relationships/image"/><Relationship Id="rId5" Target="../media/image106.png" Type="http://schemas.openxmlformats.org/officeDocument/2006/relationships/image"/><Relationship Id="rId6" Target="../media/image107.png" Type="http://schemas.openxmlformats.org/officeDocument/2006/relationships/image"/><Relationship Id="rId7" Target="../media/image31.png" Type="http://schemas.openxmlformats.org/officeDocument/2006/relationships/image"/><Relationship Id="rId8" Target="../media/image85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08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1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20.png" Type="http://schemas.openxmlformats.org/officeDocument/2006/relationships/image"/><Relationship Id="rId12" Target="../media/image121.png" Type="http://schemas.openxmlformats.org/officeDocument/2006/relationships/image"/><Relationship Id="rId13" Target="../media/image122.png" Type="http://schemas.openxmlformats.org/officeDocument/2006/relationships/image"/><Relationship Id="rId14" Target="../media/image123.png" Type="http://schemas.openxmlformats.org/officeDocument/2006/relationships/image"/><Relationship Id="rId15" Target="../media/image124.png" Type="http://schemas.openxmlformats.org/officeDocument/2006/relationships/image"/><Relationship Id="rId16" Target="../media/image125.png" Type="http://schemas.openxmlformats.org/officeDocument/2006/relationships/image"/><Relationship Id="rId17" Target="../media/image126.png" Type="http://schemas.openxmlformats.org/officeDocument/2006/relationships/image"/><Relationship Id="rId18" Target="../media/image127.png" Type="http://schemas.openxmlformats.org/officeDocument/2006/relationships/image"/><Relationship Id="rId19" Target="../media/image128.png" Type="http://schemas.openxmlformats.org/officeDocument/2006/relationships/image"/><Relationship Id="rId2" Target="../media/image111.png" Type="http://schemas.openxmlformats.org/officeDocument/2006/relationships/image"/><Relationship Id="rId20" Target="../media/image31.png" Type="http://schemas.openxmlformats.org/officeDocument/2006/relationships/image"/><Relationship Id="rId21" Target="../media/image85.png" Type="http://schemas.openxmlformats.org/officeDocument/2006/relationships/image"/><Relationship Id="rId22" Target="../media/image33.png" Type="http://schemas.openxmlformats.org/officeDocument/2006/relationships/image"/><Relationship Id="rId23" Target="../media/image108.png" Type="http://schemas.openxmlformats.org/officeDocument/2006/relationships/image"/><Relationship Id="rId24" Target="../media/image35.png" Type="http://schemas.openxmlformats.org/officeDocument/2006/relationships/image"/><Relationship Id="rId25" Target="../media/image36.png" Type="http://schemas.openxmlformats.org/officeDocument/2006/relationships/image"/><Relationship Id="rId26" Target="../media/image129.png" Type="http://schemas.openxmlformats.org/officeDocument/2006/relationships/image"/><Relationship Id="rId27" Target="../media/image130.png" Type="http://schemas.openxmlformats.org/officeDocument/2006/relationships/image"/><Relationship Id="rId28" Target="../media/image131.png" Type="http://schemas.openxmlformats.org/officeDocument/2006/relationships/image"/><Relationship Id="rId29" Target="../media/image132.png" Type="http://schemas.openxmlformats.org/officeDocument/2006/relationships/image"/><Relationship Id="rId3" Target="../media/image112.png" Type="http://schemas.openxmlformats.org/officeDocument/2006/relationships/image"/><Relationship Id="rId30" Target="../media/image133.png" Type="http://schemas.openxmlformats.org/officeDocument/2006/relationships/image"/><Relationship Id="rId31" Target="../media/image134.png" Type="http://schemas.openxmlformats.org/officeDocument/2006/relationships/image"/><Relationship Id="rId32" Target="../media/image135.png" Type="http://schemas.openxmlformats.org/officeDocument/2006/relationships/image"/><Relationship Id="rId33" Target="../media/image136.png" Type="http://schemas.openxmlformats.org/officeDocument/2006/relationships/image"/><Relationship Id="rId34" Target="../media/image137.png" Type="http://schemas.openxmlformats.org/officeDocument/2006/relationships/image"/><Relationship Id="rId35" Target="../media/image138.png" Type="http://schemas.openxmlformats.org/officeDocument/2006/relationships/image"/><Relationship Id="rId36" Target="../media/image139.png" Type="http://schemas.openxmlformats.org/officeDocument/2006/relationships/image"/><Relationship Id="rId37" Target="../media/image140.png" Type="http://schemas.openxmlformats.org/officeDocument/2006/relationships/image"/><Relationship Id="rId4" Target="../media/image113.png" Type="http://schemas.openxmlformats.org/officeDocument/2006/relationships/image"/><Relationship Id="rId5" Target="../media/image114.pn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9.png" Type="http://schemas.openxmlformats.org/officeDocument/2006/relationships/image"/><Relationship Id="rId11" Target="../media/image31.png" Type="http://schemas.openxmlformats.org/officeDocument/2006/relationships/image"/><Relationship Id="rId12" Target="../media/image85.png" Type="http://schemas.openxmlformats.org/officeDocument/2006/relationships/image"/><Relationship Id="rId13" Target="../media/image33.png" Type="http://schemas.openxmlformats.org/officeDocument/2006/relationships/image"/><Relationship Id="rId14" Target="../media/image108.png" Type="http://schemas.openxmlformats.org/officeDocument/2006/relationships/image"/><Relationship Id="rId15" Target="../media/image35.png" Type="http://schemas.openxmlformats.org/officeDocument/2006/relationships/image"/><Relationship Id="rId16" Target="../media/image36.png" Type="http://schemas.openxmlformats.org/officeDocument/2006/relationships/image"/><Relationship Id="rId17" Target="../media/image129.png" Type="http://schemas.openxmlformats.org/officeDocument/2006/relationships/image"/><Relationship Id="rId18" Target="../media/image150.png" Type="http://schemas.openxmlformats.org/officeDocument/2006/relationships/image"/><Relationship Id="rId19" Target="../media/image151.png" Type="http://schemas.openxmlformats.org/officeDocument/2006/relationships/image"/><Relationship Id="rId2" Target="../media/image141.png" Type="http://schemas.openxmlformats.org/officeDocument/2006/relationships/image"/><Relationship Id="rId20" Target="../media/image152.png" Type="http://schemas.openxmlformats.org/officeDocument/2006/relationships/image"/><Relationship Id="rId21" Target="../media/image153.png" Type="http://schemas.openxmlformats.org/officeDocument/2006/relationships/image"/><Relationship Id="rId22" Target="../media/image154.png" Type="http://schemas.openxmlformats.org/officeDocument/2006/relationships/image"/><Relationship Id="rId23" Target="../media/image155.png" Type="http://schemas.openxmlformats.org/officeDocument/2006/relationships/image"/><Relationship Id="rId24" Target="../media/image156.png" Type="http://schemas.openxmlformats.org/officeDocument/2006/relationships/image"/><Relationship Id="rId25" Target="../media/image157.png" Type="http://schemas.openxmlformats.org/officeDocument/2006/relationships/image"/><Relationship Id="rId3" Target="../media/image142.png" Type="http://schemas.openxmlformats.org/officeDocument/2006/relationships/image"/><Relationship Id="rId4" Target="../media/image143.png" Type="http://schemas.openxmlformats.org/officeDocument/2006/relationships/image"/><Relationship Id="rId5" Target="../media/image144.png" Type="http://schemas.openxmlformats.org/officeDocument/2006/relationships/image"/><Relationship Id="rId6" Target="../media/image145.png" Type="http://schemas.openxmlformats.org/officeDocument/2006/relationships/image"/><Relationship Id="rId7" Target="../media/image146.png" Type="http://schemas.openxmlformats.org/officeDocument/2006/relationships/image"/><Relationship Id="rId8" Target="../media/image147.png" Type="http://schemas.openxmlformats.org/officeDocument/2006/relationships/image"/><Relationship Id="rId9" Target="../media/image14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8.png" Type="http://schemas.openxmlformats.org/officeDocument/2006/relationships/image"/><Relationship Id="rId3" Target="../media/image159.png" Type="http://schemas.openxmlformats.org/officeDocument/2006/relationships/image"/><Relationship Id="rId4" Target="../media/image31.png" Type="http://schemas.openxmlformats.org/officeDocument/2006/relationships/image"/><Relationship Id="rId5" Target="../media/image85.png" Type="http://schemas.openxmlformats.org/officeDocument/2006/relationships/image"/><Relationship Id="rId6" Target="../media/image33.png" Type="http://schemas.openxmlformats.org/officeDocument/2006/relationships/image"/><Relationship Id="rId7" Target="../media/image160.png" Type="http://schemas.openxmlformats.org/officeDocument/2006/relationships/image"/><Relationship Id="rId8" Target="../media/image161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20.pn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png" Type="http://schemas.openxmlformats.org/officeDocument/2006/relationships/image"/><Relationship Id="rId21" Target="../media/image25.png" Type="http://schemas.openxmlformats.org/officeDocument/2006/relationships/image"/><Relationship Id="rId22" Target="../media/image26.png" Type="http://schemas.openxmlformats.org/officeDocument/2006/relationships/image"/><Relationship Id="rId23" Target="../media/image27.png" Type="http://schemas.openxmlformats.org/officeDocument/2006/relationships/image"/><Relationship Id="rId24" Target="../media/image28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2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08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16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4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08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16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6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08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16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8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08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16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0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08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17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2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6.png" Type="http://schemas.openxmlformats.org/officeDocument/2006/relationships/image"/><Relationship Id="rId11" Target="../media/image177.png" Type="http://schemas.openxmlformats.org/officeDocument/2006/relationships/image"/><Relationship Id="rId12" Target="../media/image178.png" Type="http://schemas.openxmlformats.org/officeDocument/2006/relationships/image"/><Relationship Id="rId2" Target="../media/image174.png" Type="http://schemas.openxmlformats.org/officeDocument/2006/relationships/image"/><Relationship Id="rId3" Target="../media/image175.png" Type="http://schemas.openxmlformats.org/officeDocument/2006/relationships/image"/><Relationship Id="rId4" Target="../media/image31.png" Type="http://schemas.openxmlformats.org/officeDocument/2006/relationships/image"/><Relationship Id="rId5" Target="../media/image85.png" Type="http://schemas.openxmlformats.org/officeDocument/2006/relationships/image"/><Relationship Id="rId6" Target="../media/image33.png" Type="http://schemas.openxmlformats.org/officeDocument/2006/relationships/image"/><Relationship Id="rId7" Target="../media/image160.png" Type="http://schemas.openxmlformats.org/officeDocument/2006/relationships/image"/><Relationship Id="rId8" Target="../media/image161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1.png" Type="http://schemas.openxmlformats.org/officeDocument/2006/relationships/image"/><Relationship Id="rId11" Target="../media/image36.png" Type="http://schemas.openxmlformats.org/officeDocument/2006/relationships/image"/><Relationship Id="rId12" Target="../media/image176.png" Type="http://schemas.openxmlformats.org/officeDocument/2006/relationships/image"/><Relationship Id="rId2" Target="../media/image179.png" Type="http://schemas.openxmlformats.org/officeDocument/2006/relationships/image"/><Relationship Id="rId3" Target="../media/image180.png" Type="http://schemas.openxmlformats.org/officeDocument/2006/relationships/image"/><Relationship Id="rId4" Target="../media/image177.png" Type="http://schemas.openxmlformats.org/officeDocument/2006/relationships/image"/><Relationship Id="rId5" Target="../media/image181.png" Type="http://schemas.openxmlformats.org/officeDocument/2006/relationships/image"/><Relationship Id="rId6" Target="../media/image31.png" Type="http://schemas.openxmlformats.org/officeDocument/2006/relationships/image"/><Relationship Id="rId7" Target="../media/image85.png" Type="http://schemas.openxmlformats.org/officeDocument/2006/relationships/image"/><Relationship Id="rId8" Target="../media/image3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1.png" Type="http://schemas.openxmlformats.org/officeDocument/2006/relationships/image"/><Relationship Id="rId11" Target="../media/image36.png" Type="http://schemas.openxmlformats.org/officeDocument/2006/relationships/image"/><Relationship Id="rId12" Target="../media/image176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77.png" Type="http://schemas.openxmlformats.org/officeDocument/2006/relationships/image"/><Relationship Id="rId5" Target="../media/image184.png" Type="http://schemas.openxmlformats.org/officeDocument/2006/relationships/image"/><Relationship Id="rId6" Target="../media/image31.png" Type="http://schemas.openxmlformats.org/officeDocument/2006/relationships/image"/><Relationship Id="rId7" Target="../media/image85.png" Type="http://schemas.openxmlformats.org/officeDocument/2006/relationships/image"/><Relationship Id="rId8" Target="../media/image3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1.png" Type="http://schemas.openxmlformats.org/officeDocument/2006/relationships/image"/><Relationship Id="rId11" Target="../media/image36.png" Type="http://schemas.openxmlformats.org/officeDocument/2006/relationships/image"/><Relationship Id="rId12" Target="../media/image176.png" Type="http://schemas.openxmlformats.org/officeDocument/2006/relationships/image"/><Relationship Id="rId2" Target="../media/image185.png" Type="http://schemas.openxmlformats.org/officeDocument/2006/relationships/image"/><Relationship Id="rId3" Target="../media/image186.png" Type="http://schemas.openxmlformats.org/officeDocument/2006/relationships/image"/><Relationship Id="rId4" Target="../media/image177.png" Type="http://schemas.openxmlformats.org/officeDocument/2006/relationships/image"/><Relationship Id="rId5" Target="../media/image187.png" Type="http://schemas.openxmlformats.org/officeDocument/2006/relationships/image"/><Relationship Id="rId6" Target="../media/image31.png" Type="http://schemas.openxmlformats.org/officeDocument/2006/relationships/image"/><Relationship Id="rId7" Target="../media/image85.png" Type="http://schemas.openxmlformats.org/officeDocument/2006/relationships/image"/><Relationship Id="rId8" Target="../media/image3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6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1.png" Type="http://schemas.openxmlformats.org/officeDocument/2006/relationships/image"/><Relationship Id="rId11" Target="../media/image36.png" Type="http://schemas.openxmlformats.org/officeDocument/2006/relationships/image"/><Relationship Id="rId12" Target="../media/image176.png" Type="http://schemas.openxmlformats.org/officeDocument/2006/relationships/image"/><Relationship Id="rId2" Target="../media/image188.png" Type="http://schemas.openxmlformats.org/officeDocument/2006/relationships/image"/><Relationship Id="rId3" Target="../media/image189.png" Type="http://schemas.openxmlformats.org/officeDocument/2006/relationships/image"/><Relationship Id="rId4" Target="../media/image177.png" Type="http://schemas.openxmlformats.org/officeDocument/2006/relationships/image"/><Relationship Id="rId5" Target="../media/image190.png" Type="http://schemas.openxmlformats.org/officeDocument/2006/relationships/image"/><Relationship Id="rId6" Target="../media/image31.png" Type="http://schemas.openxmlformats.org/officeDocument/2006/relationships/image"/><Relationship Id="rId7" Target="../media/image85.png" Type="http://schemas.openxmlformats.org/officeDocument/2006/relationships/image"/><Relationship Id="rId8" Target="../media/image3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1.png" Type="http://schemas.openxmlformats.org/officeDocument/2006/relationships/image"/><Relationship Id="rId11" Target="../media/image36.png" Type="http://schemas.openxmlformats.org/officeDocument/2006/relationships/image"/><Relationship Id="rId12" Target="../media/image176.png" Type="http://schemas.openxmlformats.org/officeDocument/2006/relationships/image"/><Relationship Id="rId2" Target="../media/image191.png" Type="http://schemas.openxmlformats.org/officeDocument/2006/relationships/image"/><Relationship Id="rId3" Target="../media/image192.png" Type="http://schemas.openxmlformats.org/officeDocument/2006/relationships/image"/><Relationship Id="rId4" Target="../media/image177.png" Type="http://schemas.openxmlformats.org/officeDocument/2006/relationships/image"/><Relationship Id="rId5" Target="../media/image193.png" Type="http://schemas.openxmlformats.org/officeDocument/2006/relationships/image"/><Relationship Id="rId6" Target="../media/image31.png" Type="http://schemas.openxmlformats.org/officeDocument/2006/relationships/image"/><Relationship Id="rId7" Target="../media/image85.png" Type="http://schemas.openxmlformats.org/officeDocument/2006/relationships/image"/><Relationship Id="rId8" Target="../media/image3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1.png" Type="http://schemas.openxmlformats.org/officeDocument/2006/relationships/image"/><Relationship Id="rId11" Target="../media/image36.png" Type="http://schemas.openxmlformats.org/officeDocument/2006/relationships/image"/><Relationship Id="rId12" Target="../media/image176.png" Type="http://schemas.openxmlformats.org/officeDocument/2006/relationships/image"/><Relationship Id="rId2" Target="../media/image194.png" Type="http://schemas.openxmlformats.org/officeDocument/2006/relationships/image"/><Relationship Id="rId3" Target="../media/image195.png" Type="http://schemas.openxmlformats.org/officeDocument/2006/relationships/image"/><Relationship Id="rId4" Target="../media/image177.png" Type="http://schemas.openxmlformats.org/officeDocument/2006/relationships/image"/><Relationship Id="rId5" Target="../media/image196.png" Type="http://schemas.openxmlformats.org/officeDocument/2006/relationships/image"/><Relationship Id="rId6" Target="../media/image31.png" Type="http://schemas.openxmlformats.org/officeDocument/2006/relationships/image"/><Relationship Id="rId7" Target="../media/image85.png" Type="http://schemas.openxmlformats.org/officeDocument/2006/relationships/image"/><Relationship Id="rId8" Target="../media/image3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1.png" Type="http://schemas.openxmlformats.org/officeDocument/2006/relationships/image"/><Relationship Id="rId11" Target="../media/image36.png" Type="http://schemas.openxmlformats.org/officeDocument/2006/relationships/image"/><Relationship Id="rId12" Target="../media/image176.png" Type="http://schemas.openxmlformats.org/officeDocument/2006/relationships/image"/><Relationship Id="rId2" Target="../media/image197.png" Type="http://schemas.openxmlformats.org/officeDocument/2006/relationships/image"/><Relationship Id="rId3" Target="../media/image198.png" Type="http://schemas.openxmlformats.org/officeDocument/2006/relationships/image"/><Relationship Id="rId4" Target="../media/image177.png" Type="http://schemas.openxmlformats.org/officeDocument/2006/relationships/image"/><Relationship Id="rId5" Target="../media/image199.png" Type="http://schemas.openxmlformats.org/officeDocument/2006/relationships/image"/><Relationship Id="rId6" Target="../media/image31.png" Type="http://schemas.openxmlformats.org/officeDocument/2006/relationships/image"/><Relationship Id="rId7" Target="../media/image85.png" Type="http://schemas.openxmlformats.org/officeDocument/2006/relationships/image"/><Relationship Id="rId8" Target="../media/image3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1.png" Type="http://schemas.openxmlformats.org/officeDocument/2006/relationships/image"/><Relationship Id="rId11" Target="../media/image36.png" Type="http://schemas.openxmlformats.org/officeDocument/2006/relationships/image"/><Relationship Id="rId12" Target="../media/image176.png" Type="http://schemas.openxmlformats.org/officeDocument/2006/relationships/image"/><Relationship Id="rId2" Target="../media/image200.png" Type="http://schemas.openxmlformats.org/officeDocument/2006/relationships/image"/><Relationship Id="rId3" Target="../media/image201.png" Type="http://schemas.openxmlformats.org/officeDocument/2006/relationships/image"/><Relationship Id="rId4" Target="../media/image177.png" Type="http://schemas.openxmlformats.org/officeDocument/2006/relationships/image"/><Relationship Id="rId5" Target="../media/image202.png" Type="http://schemas.openxmlformats.org/officeDocument/2006/relationships/image"/><Relationship Id="rId6" Target="../media/image31.png" Type="http://schemas.openxmlformats.org/officeDocument/2006/relationships/image"/><Relationship Id="rId7" Target="../media/image85.png" Type="http://schemas.openxmlformats.org/officeDocument/2006/relationships/image"/><Relationship Id="rId8" Target="../media/image3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3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0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5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0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7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0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9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1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1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png" Type="http://schemas.openxmlformats.org/officeDocument/2006/relationships/image"/><Relationship Id="rId2" Target="../media/image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3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1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5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1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7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1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9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2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1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2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3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2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5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26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7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28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9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3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1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2" Target="../media/image6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3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3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5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36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7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38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9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40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1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42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3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44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5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46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7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48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9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50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1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5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16" Target="../media/image55.png" Type="http://schemas.openxmlformats.org/officeDocument/2006/relationships/image"/><Relationship Id="rId17" Target="../media/image56.png" Type="http://schemas.openxmlformats.org/officeDocument/2006/relationships/image"/><Relationship Id="rId18" Target="../media/image57.png" Type="http://schemas.openxmlformats.org/officeDocument/2006/relationships/image"/><Relationship Id="rId19" Target="../media/image58.png" Type="http://schemas.openxmlformats.org/officeDocument/2006/relationships/image"/><Relationship Id="rId2" Target="../media/image50.png" Type="http://schemas.openxmlformats.org/officeDocument/2006/relationships/image"/><Relationship Id="rId20" Target="../media/image59.png" Type="http://schemas.openxmlformats.org/officeDocument/2006/relationships/image"/><Relationship Id="rId21" Target="../media/image60.png" Type="http://schemas.openxmlformats.org/officeDocument/2006/relationships/image"/><Relationship Id="rId22" Target="../media/image61.png" Type="http://schemas.openxmlformats.org/officeDocument/2006/relationships/image"/><Relationship Id="rId23" Target="../media/image62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3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54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5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56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7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58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9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60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1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62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3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64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5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66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7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68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5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69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0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7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13" Target="../media/image67.png" Type="http://schemas.openxmlformats.org/officeDocument/2006/relationships/image"/><Relationship Id="rId14" Target="../media/image68.png" Type="http://schemas.openxmlformats.org/officeDocument/2006/relationships/image"/><Relationship Id="rId15" Target="../media/image69.png" Type="http://schemas.openxmlformats.org/officeDocument/2006/relationships/image"/><Relationship Id="rId16" Target="../media/image70.png" Type="http://schemas.openxmlformats.org/officeDocument/2006/relationships/image"/><Relationship Id="rId17" Target="../media/image71.png" Type="http://schemas.openxmlformats.org/officeDocument/2006/relationships/image"/><Relationship Id="rId18" Target="../media/image38.png" Type="http://schemas.openxmlformats.org/officeDocument/2006/relationships/image"/><Relationship Id="rId19" Target="../media/image39.png" Type="http://schemas.openxmlformats.org/officeDocument/2006/relationships/image"/><Relationship Id="rId2" Target="../media/image63.png" Type="http://schemas.openxmlformats.org/officeDocument/2006/relationships/image"/><Relationship Id="rId20" Target="../media/image72.png" Type="http://schemas.openxmlformats.org/officeDocument/2006/relationships/image"/><Relationship Id="rId21" Target="../media/image73.png" Type="http://schemas.openxmlformats.org/officeDocument/2006/relationships/image"/><Relationship Id="rId22" Target="../media/image74.png" Type="http://schemas.openxmlformats.org/officeDocument/2006/relationships/image"/><Relationship Id="rId23" Target="../media/image75.png" Type="http://schemas.openxmlformats.org/officeDocument/2006/relationships/image"/><Relationship Id="rId24" Target="../media/image76.png" Type="http://schemas.openxmlformats.org/officeDocument/2006/relationships/image"/><Relationship Id="rId25" Target="../media/image77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0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71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2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73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4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75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6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77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8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79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0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81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2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83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4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85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6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87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8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8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6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0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36.png" Type="http://schemas.openxmlformats.org/officeDocument/2006/relationships/image"/><Relationship Id="rId9" Target="../media/image291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295.png" Type="http://schemas.openxmlformats.org/officeDocument/2006/relationships/image"/><Relationship Id="rId2" Target="../media/image292.png" Type="http://schemas.openxmlformats.org/officeDocument/2006/relationships/image"/><Relationship Id="rId3" Target="../media/image293.png" Type="http://schemas.openxmlformats.org/officeDocument/2006/relationships/image"/><Relationship Id="rId4" Target="../media/image294.png" Type="http://schemas.openxmlformats.org/officeDocument/2006/relationships/image"/><Relationship Id="rId5" Target="../media/image31.png" Type="http://schemas.openxmlformats.org/officeDocument/2006/relationships/image"/><Relationship Id="rId6" Target="../media/image85.png" Type="http://schemas.openxmlformats.org/officeDocument/2006/relationships/image"/><Relationship Id="rId7" Target="../media/image33.png" Type="http://schemas.openxmlformats.org/officeDocument/2006/relationships/image"/><Relationship Id="rId8" Target="../media/image160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6.png" Type="http://schemas.openxmlformats.org/officeDocument/2006/relationships/image"/><Relationship Id="rId3" Target="../media/image297.png" Type="http://schemas.openxmlformats.org/officeDocument/2006/relationships/image"/><Relationship Id="rId4" Target="../media/image31.png" Type="http://schemas.openxmlformats.org/officeDocument/2006/relationships/image"/><Relationship Id="rId5" Target="../media/image85.png" Type="http://schemas.openxmlformats.org/officeDocument/2006/relationships/image"/><Relationship Id="rId6" Target="../media/image33.png" Type="http://schemas.openxmlformats.org/officeDocument/2006/relationships/image"/><Relationship Id="rId7" Target="../media/image160.png" Type="http://schemas.openxmlformats.org/officeDocument/2006/relationships/image"/><Relationship Id="rId8" Target="../media/image298.png" Type="http://schemas.openxmlformats.org/officeDocument/2006/relationships/image"/><Relationship Id="rId9" Target="../media/image299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2.png" Type="http://schemas.openxmlformats.org/officeDocument/2006/relationships/image"/><Relationship Id="rId11" Target="../media/image303.png" Type="http://schemas.openxmlformats.org/officeDocument/2006/relationships/image"/><Relationship Id="rId12" Target="../media/image304.png" Type="http://schemas.openxmlformats.org/officeDocument/2006/relationships/image"/><Relationship Id="rId2" Target="../media/image6.png" Type="http://schemas.openxmlformats.org/officeDocument/2006/relationships/image"/><Relationship Id="rId3" Target="../media/image300.png" Type="http://schemas.openxmlformats.org/officeDocument/2006/relationships/image"/><Relationship Id="rId4" Target="../media/image31.png" Type="http://schemas.openxmlformats.org/officeDocument/2006/relationships/image"/><Relationship Id="rId5" Target="../media/image85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01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3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2" Target="../media/image6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01.png" Type="http://schemas.openxmlformats.org/officeDocument/2006/relationships/image"/><Relationship Id="rId9" Target="../media/image305.pn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3.png" Type="http://schemas.openxmlformats.org/officeDocument/2006/relationships/image"/><Relationship Id="rId11" Target="../media/image306.png" Type="http://schemas.openxmlformats.org/officeDocument/2006/relationships/image"/><Relationship Id="rId12" Target="../media/image309.png" Type="http://schemas.openxmlformats.org/officeDocument/2006/relationships/image"/><Relationship Id="rId2" Target="../media/image6.png" Type="http://schemas.openxmlformats.org/officeDocument/2006/relationships/image"/><Relationship Id="rId3" Target="../media/image31.png" Type="http://schemas.openxmlformats.org/officeDocument/2006/relationships/image"/><Relationship Id="rId4" Target="../media/image85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01.png" Type="http://schemas.openxmlformats.org/officeDocument/2006/relationships/image"/><Relationship Id="rId9" Target="../media/image308.pn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0.png" Type="http://schemas.openxmlformats.org/officeDocument/2006/relationships/image"/><Relationship Id="rId11" Target="../media/image303.png" Type="http://schemas.openxmlformats.org/officeDocument/2006/relationships/image"/><Relationship Id="rId12" Target="../media/image311.png" Type="http://schemas.openxmlformats.org/officeDocument/2006/relationships/image"/><Relationship Id="rId2" Target="../media/image6.png" Type="http://schemas.openxmlformats.org/officeDocument/2006/relationships/image"/><Relationship Id="rId3" Target="../media/image300.png" Type="http://schemas.openxmlformats.org/officeDocument/2006/relationships/image"/><Relationship Id="rId4" Target="../media/image31.png" Type="http://schemas.openxmlformats.org/officeDocument/2006/relationships/image"/><Relationship Id="rId5" Target="../media/image85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01.pn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2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6.png" Type="http://schemas.openxmlformats.org/officeDocument/2006/relationships/image"/><Relationship Id="rId3" Target="../media/image80.png" Type="http://schemas.openxmlformats.org/officeDocument/2006/relationships/image"/><Relationship Id="rId4" Target="../media/image81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44200" y="5422900"/>
            <a:ext cx="6502400" cy="990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723900"/>
            <a:ext cx="9563100" cy="8851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3060700"/>
            <a:ext cx="5422900" cy="2540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6018911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633700" y="8343900"/>
            <a:ext cx="901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97800"/>
            <a:ext cx="63246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1300" y="241300"/>
            <a:ext cx="17818100" cy="981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2311400"/>
            <a:ext cx="8089900" cy="7277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5334000"/>
            <a:ext cx="6921500" cy="1625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773400" y="1066800"/>
            <a:ext cx="1181100" cy="1219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4700" y="1981200"/>
            <a:ext cx="16306800" cy="765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78300" y="3365500"/>
            <a:ext cx="3365500" cy="449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94900" y="2425700"/>
            <a:ext cx="6045200" cy="693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842500" y="2463800"/>
            <a:ext cx="5702300" cy="1866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06100" y="4279900"/>
            <a:ext cx="4673600" cy="83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134600" y="4749800"/>
            <a:ext cx="55372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773400" y="1066800"/>
            <a:ext cx="1181100" cy="1219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78300" y="3365500"/>
            <a:ext cx="3365500" cy="449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94900" y="2425700"/>
            <a:ext cx="6045200" cy="693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855200" y="2463800"/>
            <a:ext cx="5664200" cy="1866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350500" y="4279900"/>
            <a:ext cx="5054600" cy="83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134600" y="4838700"/>
            <a:ext cx="46355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773400" y="1066800"/>
            <a:ext cx="1181100" cy="1219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07600" y="2425700"/>
            <a:ext cx="6045200" cy="6934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178300" y="3543300"/>
            <a:ext cx="3365500" cy="433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855200" y="2463800"/>
            <a:ext cx="5689600" cy="185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23500" y="4279900"/>
            <a:ext cx="5613400" cy="838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07600" y="4864100"/>
            <a:ext cx="61722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773400" y="1066800"/>
            <a:ext cx="1181100" cy="1219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78300" y="3441700"/>
            <a:ext cx="3365500" cy="449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07600" y="2425700"/>
            <a:ext cx="6045200" cy="6934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842500" y="2463800"/>
            <a:ext cx="5740400" cy="186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58400" y="4279900"/>
            <a:ext cx="5816600" cy="838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07600" y="4965700"/>
            <a:ext cx="38354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6700" y="241300"/>
            <a:ext cx="17818100" cy="981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77600" y="2070100"/>
            <a:ext cx="2908300" cy="6172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0" y="2819400"/>
            <a:ext cx="9702800" cy="5930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86900" y="4254500"/>
            <a:ext cx="7340600" cy="510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5334000"/>
            <a:ext cx="7454900" cy="1625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9600" y="1536700"/>
            <a:ext cx="17068800" cy="8178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14224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0" y="1917700"/>
            <a:ext cx="8636000" cy="351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47200" y="1892300"/>
            <a:ext cx="1397000" cy="80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" y="1917700"/>
            <a:ext cx="8636000" cy="351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5740400"/>
            <a:ext cx="17487900" cy="3886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2768600"/>
            <a:ext cx="1981200" cy="1041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35800" y="2908300"/>
            <a:ext cx="1524000" cy="1524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3416300"/>
            <a:ext cx="2578100" cy="1828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92500" y="2806700"/>
            <a:ext cx="1752600" cy="17526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82200" y="3060700"/>
            <a:ext cx="3416300" cy="1714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89000" y="3086100"/>
            <a:ext cx="3860800" cy="1727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1200" y="6985000"/>
            <a:ext cx="1866900" cy="1752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40500" y="6692900"/>
            <a:ext cx="1854200" cy="18542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724900" y="6731000"/>
            <a:ext cx="1854200" cy="18161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717800" y="6972300"/>
            <a:ext cx="1524000" cy="17653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004800" y="6388100"/>
            <a:ext cx="2819400" cy="28194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023600" y="6858000"/>
            <a:ext cx="1549400" cy="15621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566900" y="6438900"/>
            <a:ext cx="2501900" cy="14097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938500" y="7975600"/>
            <a:ext cx="698500" cy="762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44500" y="5727700"/>
            <a:ext cx="1676400" cy="838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38" id="38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01700" y="774700"/>
            <a:ext cx="1422400" cy="1117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457200" y="1930400"/>
            <a:ext cx="1663700" cy="8255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5156200" y="2768600"/>
            <a:ext cx="1879600" cy="18796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4991100" y="4546600"/>
            <a:ext cx="2260600" cy="6985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4610100" y="6985000"/>
            <a:ext cx="1689100" cy="13462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4749800" y="8166100"/>
            <a:ext cx="1600200" cy="8382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6870700" y="8280400"/>
            <a:ext cx="1308100" cy="7493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9067800" y="8318500"/>
            <a:ext cx="1308100" cy="6858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579100" y="8343900"/>
            <a:ext cx="2298700" cy="8763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2827000" y="8267700"/>
            <a:ext cx="1320800" cy="6858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7086600" y="4368800"/>
            <a:ext cx="1574800" cy="7366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3149600" y="4470400"/>
            <a:ext cx="23622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8000" y="6070600"/>
            <a:ext cx="17386300" cy="397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0" y="1917700"/>
            <a:ext cx="8636000" cy="397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1917700"/>
            <a:ext cx="8636000" cy="3975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96100" y="3403600"/>
            <a:ext cx="1866900" cy="1270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54200" y="7251700"/>
            <a:ext cx="1511300" cy="1866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85500" y="7251700"/>
            <a:ext cx="2628900" cy="1866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09800" y="7251700"/>
            <a:ext cx="2070100" cy="2070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31200" y="7226300"/>
            <a:ext cx="2044700" cy="2044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83200" y="7404100"/>
            <a:ext cx="1955800" cy="1765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80500" y="1943100"/>
            <a:ext cx="1270000" cy="863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1700" y="774700"/>
            <a:ext cx="1422400" cy="1117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82600" y="2044700"/>
            <a:ext cx="3162300" cy="7620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-1003300" y="2654300"/>
            <a:ext cx="5422900" cy="26797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552700" y="2933700"/>
            <a:ext cx="2273300" cy="2209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826000" y="2933700"/>
            <a:ext cx="1739900" cy="22098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785600" y="4064000"/>
            <a:ext cx="3594100" cy="1816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686800" y="1574800"/>
            <a:ext cx="5232400" cy="4152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71500" y="6235700"/>
            <a:ext cx="1511300" cy="7620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868400" y="3136900"/>
            <a:ext cx="31242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72700" y="3111500"/>
            <a:ext cx="61722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30400" y="5156200"/>
            <a:ext cx="5499100" cy="1625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3300" y="5257800"/>
            <a:ext cx="16268700" cy="241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89200" y="4622800"/>
            <a:ext cx="1333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895600" y="6159500"/>
            <a:ext cx="533400" cy="8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65300" y="4038600"/>
            <a:ext cx="3848100" cy="3644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86400" y="4622800"/>
            <a:ext cx="1333500" cy="133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892800" y="4330700"/>
            <a:ext cx="533400" cy="88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96300" y="4622800"/>
            <a:ext cx="1333500" cy="133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902700" y="6159500"/>
            <a:ext cx="533400" cy="88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23200" y="4013200"/>
            <a:ext cx="3848100" cy="3657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1493500" y="4610100"/>
            <a:ext cx="1333500" cy="1333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1899900" y="4330700"/>
            <a:ext cx="533400" cy="88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90700" y="4622800"/>
            <a:ext cx="1333500" cy="1333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897100" y="6159500"/>
            <a:ext cx="533400" cy="88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855700" y="4013200"/>
            <a:ext cx="3835400" cy="3657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89000" y="6451600"/>
            <a:ext cx="3975100" cy="69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38700" y="4343400"/>
            <a:ext cx="3835400" cy="3162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858500" y="4343400"/>
            <a:ext cx="3835400" cy="3162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84400" y="6946900"/>
            <a:ext cx="2997200" cy="1993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356100" y="3556000"/>
            <a:ext cx="3505200" cy="698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518400" y="6451600"/>
            <a:ext cx="3314700" cy="698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236200" y="3086100"/>
            <a:ext cx="3708400" cy="698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401300" y="3543300"/>
            <a:ext cx="3568700" cy="71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661900" y="6451600"/>
            <a:ext cx="4191000" cy="6985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-2147483648" y="2147483647"/>
            <a:ext cx="2147483647" cy="20002500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266700" y="635000"/>
            <a:ext cx="18580100" cy="152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-266700" y="-25400"/>
            <a:ext cx="18554700" cy="736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62000" y="-190500"/>
            <a:ext cx="16510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460500"/>
            <a:ext cx="15989300" cy="8826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21844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30300" y="1473200"/>
            <a:ext cx="15989300" cy="8788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21844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7600" y="1574800"/>
            <a:ext cx="15989300" cy="871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21844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66800" y="1574800"/>
            <a:ext cx="15989300" cy="871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21844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1587500"/>
            <a:ext cx="15989300" cy="871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21844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98600" y="1244600"/>
            <a:ext cx="15519400" cy="8699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9000" y="673100"/>
            <a:ext cx="9652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73200" y="1778000"/>
            <a:ext cx="7416800" cy="8445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51900" y="1727200"/>
            <a:ext cx="7416800" cy="842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9000" y="762000"/>
            <a:ext cx="1943100" cy="762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60700" y="1117600"/>
            <a:ext cx="10287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989300" y="1041400"/>
            <a:ext cx="8382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66800" y="1638300"/>
            <a:ext cx="7620000" cy="8458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61400" y="1638300"/>
            <a:ext cx="7620000" cy="8445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60700" y="1117600"/>
            <a:ext cx="10287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14700" y="1054100"/>
            <a:ext cx="7620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9000" y="762000"/>
            <a:ext cx="1943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5100" y="1511300"/>
            <a:ext cx="7581900" cy="8458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29700" y="1511300"/>
            <a:ext cx="7124700" cy="8458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33700" y="990600"/>
            <a:ext cx="10287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900400" y="952500"/>
            <a:ext cx="723900" cy="1231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9000" y="762000"/>
            <a:ext cx="1943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49400" y="1536700"/>
            <a:ext cx="7416800" cy="8458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78900" y="1511300"/>
            <a:ext cx="7340600" cy="8432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98800" y="1016000"/>
            <a:ext cx="10287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65500" y="965200"/>
            <a:ext cx="736600" cy="1244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9000" y="762000"/>
            <a:ext cx="1943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94700" y="1295400"/>
            <a:ext cx="9525000" cy="828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27200" y="2882900"/>
            <a:ext cx="6921500" cy="5994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85900" y="1524000"/>
            <a:ext cx="7404100" cy="8356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64600" y="1511300"/>
            <a:ext cx="7416800" cy="8369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60700" y="1003300"/>
            <a:ext cx="10287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14700" y="965200"/>
            <a:ext cx="723900" cy="1244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9000" y="762000"/>
            <a:ext cx="1943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73200" y="1473200"/>
            <a:ext cx="7416800" cy="8470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51900" y="1485900"/>
            <a:ext cx="7404100" cy="8458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35300" y="965200"/>
            <a:ext cx="10287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989300" y="927100"/>
            <a:ext cx="762000" cy="1231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9000" y="762000"/>
            <a:ext cx="1943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85900" y="1485900"/>
            <a:ext cx="7188200" cy="8470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86800" y="1485900"/>
            <a:ext cx="7416800" cy="8470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82900" y="977900"/>
            <a:ext cx="10287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36900" y="914400"/>
            <a:ext cx="762000" cy="1244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9000" y="762000"/>
            <a:ext cx="1943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55100" y="1524000"/>
            <a:ext cx="7213600" cy="8445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4800" y="1524000"/>
            <a:ext cx="7480300" cy="8445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60700" y="1054100"/>
            <a:ext cx="10287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14700" y="1003300"/>
            <a:ext cx="762000" cy="1231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9000" y="762000"/>
            <a:ext cx="1943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85900" y="1524000"/>
            <a:ext cx="7607300" cy="8432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93200" y="1498600"/>
            <a:ext cx="7086600" cy="8458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71800" y="1003300"/>
            <a:ext cx="10287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925800" y="952500"/>
            <a:ext cx="762000" cy="1231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9000" y="762000"/>
            <a:ext cx="1943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384300"/>
            <a:ext cx="7035800" cy="8331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27940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73200"/>
            <a:ext cx="7035800" cy="8242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25400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55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3162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55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3162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166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34671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46800" y="4851400"/>
            <a:ext cx="5981700" cy="397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73400" y="1066800"/>
            <a:ext cx="1181100" cy="1219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1638300"/>
            <a:ext cx="16306800" cy="64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32700" y="1562100"/>
            <a:ext cx="3276600" cy="1130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73900" y="2832100"/>
            <a:ext cx="4330700" cy="96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82900" y="3441700"/>
            <a:ext cx="12725400" cy="838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9000" y="774700"/>
            <a:ext cx="2273300" cy="774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55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686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3746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3746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051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31242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47800"/>
            <a:ext cx="7061200" cy="8242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4196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612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4196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60579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61341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381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2540000"/>
            <a:ext cx="6934200" cy="4800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44100" y="4711700"/>
            <a:ext cx="5372100" cy="284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44100" y="2540000"/>
            <a:ext cx="5372100" cy="2057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800100"/>
            <a:ext cx="2336800" cy="1117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13" id="13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292100" y="7772400"/>
            <a:ext cx="16967200" cy="1143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71600" y="8750300"/>
            <a:ext cx="153035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381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381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26100" y="1460500"/>
            <a:ext cx="70358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635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559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889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889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635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52197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635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50038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1700" y="800100"/>
            <a:ext cx="3098800" cy="1117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73400" y="1066800"/>
            <a:ext cx="1181100" cy="1219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0600" y="1638300"/>
            <a:ext cx="163068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112000" y="1562100"/>
            <a:ext cx="4318000" cy="1130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47800" y="2933700"/>
            <a:ext cx="38862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73300" y="3556000"/>
            <a:ext cx="12636500" cy="1028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74800" y="4635500"/>
            <a:ext cx="3416300" cy="146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35200" y="5257800"/>
            <a:ext cx="14465300" cy="148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74800" y="6959600"/>
            <a:ext cx="3810000" cy="146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35200" y="7581900"/>
            <a:ext cx="14262100" cy="1485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067300" y="3022600"/>
            <a:ext cx="711200" cy="622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572000" y="4406900"/>
            <a:ext cx="1066800" cy="1066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130800" y="7124700"/>
            <a:ext cx="533400" cy="508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740400" y="7099300"/>
            <a:ext cx="393700" cy="571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184900" y="7099300"/>
            <a:ext cx="5207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051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051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1460500"/>
            <a:ext cx="70612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305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1460500"/>
            <a:ext cx="70612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9530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1460500"/>
            <a:ext cx="70612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9149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1460500"/>
            <a:ext cx="70612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8768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1460500"/>
            <a:ext cx="70612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9149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1460500"/>
            <a:ext cx="70612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9530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1460500"/>
            <a:ext cx="70612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9149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1460500"/>
            <a:ext cx="70612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52197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787400"/>
            <a:ext cx="2870200" cy="762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83100" y="5334000"/>
            <a:ext cx="2971800" cy="297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92500" y="3810000"/>
            <a:ext cx="2006600" cy="201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66900" y="4000500"/>
            <a:ext cx="1638300" cy="1638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54900" y="3949700"/>
            <a:ext cx="2336800" cy="1828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47600" y="3505200"/>
            <a:ext cx="2997200" cy="2997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13900" y="6261100"/>
            <a:ext cx="1181100" cy="1130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960100" y="6197600"/>
            <a:ext cx="876300" cy="1257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963400" y="6184900"/>
            <a:ext cx="1155700" cy="1155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773400" y="1066800"/>
            <a:ext cx="1181100" cy="1219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90600" y="1638300"/>
            <a:ext cx="16306800" cy="647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404100" y="1562100"/>
            <a:ext cx="3746500" cy="11303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33500" y="4051300"/>
            <a:ext cx="4584700" cy="1778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372100" y="4178300"/>
            <a:ext cx="6159500" cy="1651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731500" y="3860800"/>
            <a:ext cx="6362700" cy="2654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00200" y="6096000"/>
            <a:ext cx="7607300" cy="1790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946900" y="6083300"/>
            <a:ext cx="78613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1460500"/>
            <a:ext cx="70612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52197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1460500"/>
            <a:ext cx="70612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3873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635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3797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3797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8768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9149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381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6228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6609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7200" y="2095500"/>
            <a:ext cx="14833600" cy="7467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800100"/>
            <a:ext cx="3530600" cy="1117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1460500"/>
            <a:ext cx="7048500" cy="821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4381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410700" y="2374900"/>
            <a:ext cx="5410200" cy="527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77800" y="4597400"/>
            <a:ext cx="3835400" cy="410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4343400"/>
            <a:ext cx="4267200" cy="1600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06000" y="3797300"/>
            <a:ext cx="46228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369300" y="1219200"/>
            <a:ext cx="7835900" cy="781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82900" y="4419600"/>
            <a:ext cx="3162300" cy="2374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0600" y="5803900"/>
            <a:ext cx="2984500" cy="3784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9000" y="711200"/>
            <a:ext cx="1117600" cy="800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35200" y="2374900"/>
            <a:ext cx="14046200" cy="4394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365500" y="2806700"/>
            <a:ext cx="10998200" cy="31877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1092200" cy="1117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20900" y="2273300"/>
            <a:ext cx="14046200" cy="4394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7900" y="6096000"/>
            <a:ext cx="2717800" cy="349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111500" y="2641600"/>
            <a:ext cx="12217400" cy="31877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1905000"/>
            <a:ext cx="16306800" cy="7658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774700"/>
            <a:ext cx="1092200" cy="1117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20900" y="2273300"/>
            <a:ext cx="14046200" cy="4394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7900" y="6096000"/>
            <a:ext cx="2717800" cy="349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111500" y="2641600"/>
            <a:ext cx="121158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0600" y="5803900"/>
            <a:ext cx="2984500" cy="3784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9000" y="711200"/>
            <a:ext cx="1143000" cy="800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35200" y="2374900"/>
            <a:ext cx="14046200" cy="4394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340100" y="3009900"/>
            <a:ext cx="122809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45600" y="3048000"/>
            <a:ext cx="8343900" cy="3225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723900"/>
            <a:ext cx="9563100" cy="8851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601891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633700" y="8343900"/>
            <a:ext cx="901700" cy="5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41000" y="7797800"/>
            <a:ext cx="63246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917700"/>
            <a:ext cx="16306800" cy="7658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63700" y="2133600"/>
            <a:ext cx="14960600" cy="7531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800100"/>
            <a:ext cx="3530600" cy="1117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0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0" y="2147483647"/>
            <a:ext cx="2147483647" cy="20002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635000"/>
            <a:ext cx="18313400" cy="15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90500"/>
            <a:ext cx="1778000" cy="1016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84600" y="177800"/>
            <a:ext cx="28194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96200" y="177800"/>
            <a:ext cx="33147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82500" y="177800"/>
            <a:ext cx="25527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60700" y="177800"/>
            <a:ext cx="1803400" cy="698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